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12192000"/>
  <p:embeddedFontLst>
    <p:embeddedFont>
      <p:font typeface="MiSans" panose="020B0604020202020204" charset="-12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58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93250" y="6143625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9493250" y="6143625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93250" y="5563870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9493250" y="5563870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Solve Crime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67525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67525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3537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63537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15531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15531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1543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11543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538335" y="5588635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SEZAN MAHMOOD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38335" y="6151880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2025/11/25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0" name="Shape 18"/>
          <p:cNvSpPr/>
          <p:nvPr/>
        </p:nvSpPr>
        <p:spPr>
          <a:xfrm>
            <a:off x="4888230" y="1223645"/>
            <a:ext cx="544830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1" name="Shape 19"/>
          <p:cNvSpPr/>
          <p:nvPr/>
        </p:nvSpPr>
        <p:spPr>
          <a:xfrm>
            <a:off x="1588770" y="2950845"/>
            <a:ext cx="874776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2" name="Shape 20"/>
          <p:cNvSpPr/>
          <p:nvPr/>
        </p:nvSpPr>
        <p:spPr>
          <a:xfrm>
            <a:off x="10342245" y="120713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3" name="Shape 21"/>
          <p:cNvSpPr/>
          <p:nvPr/>
        </p:nvSpPr>
        <p:spPr>
          <a:xfrm>
            <a:off x="1583055" y="122364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557020" y="1210945"/>
            <a:ext cx="742315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pic>
        <p:nvPicPr>
          <p:cNvPr id="25" name="Image 0" descr="https://kimi-img.moonshot.cn/pub/slides/slides_tmpl/image/25-08-27-19:57:41-d2nf5d98bjvh7rlivslg.png"/>
          <p:cNvPicPr>
            <a:picLocks noChangeAspect="1"/>
          </p:cNvPicPr>
          <p:nvPr/>
        </p:nvPicPr>
        <p:blipFill>
          <a:blip r:embed="rId3"/>
          <a:srcRect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Tools, Safer World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05877" y="2955195"/>
            <a:ext cx="3923030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654682" y="1110967"/>
            <a:ext cx="3846195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3240" y="2232025"/>
            <a:ext cx="2063115" cy="312801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00000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23240" y="2232025"/>
            <a:ext cx="2063115" cy="3128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8-27-19:57:42-d2nf5dh8bjvh7rlivt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1727200"/>
            <a:ext cx="2603500" cy="3441700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3133090" y="1163320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4" name="Text 21"/>
          <p:cNvSpPr/>
          <p:nvPr/>
        </p:nvSpPr>
        <p:spPr>
          <a:xfrm>
            <a:off x="3133090" y="1163320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218497" y="1114534"/>
            <a:ext cx="4510087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Powerful Crime-Fighting Tool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3133090" y="1727200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 powerful tool in solving crimes. It helps police work faster and smarter, making our world safer. With careful use, AI can be a game-changer.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3812457" y="3234241"/>
            <a:ext cx="5054706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Technology and Humanity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3812457" y="3787397"/>
            <a:ext cx="3662680" cy="14598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AI in crime solving means balancing technology with human judgment. It’s about making our world safer without losing the human touch.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68155" y="6143625"/>
            <a:ext cx="266700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9368155" y="6143625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368155" y="5563870"/>
            <a:ext cx="266700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9368155" y="5563870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7:41-d2nf5d98bjvh7rlivslg.png"/>
          <p:cNvPicPr>
            <a:picLocks noChangeAspect="1"/>
          </p:cNvPicPr>
          <p:nvPr/>
        </p:nvPicPr>
        <p:blipFill>
          <a:blip r:embed="rId3"/>
          <a:srcRect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415780" y="5588635"/>
            <a:ext cx="261937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SEZAN MAHMOOD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415780" y="6151880"/>
            <a:ext cx="261937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2025/11/25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80385" y="71628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080385" y="71628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123055" y="82423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80385" y="2084705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080385" y="2084705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23055" y="2192655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3081020" y="4821555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081020" y="4821555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23690" y="4929505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2" name="Text 10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080385" y="345313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80385" y="345313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23055" y="356108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6" name="Image 0" descr="https://kimi-img.moonshot.cn/pub/slides/slides_tmpl/image/25-08-27-19:57:41-d2nf5d98bjvh7rlivs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740" y="2921810"/>
            <a:ext cx="2205964" cy="2817320"/>
          </a:xfrm>
          <a:prstGeom prst="rect">
            <a:avLst/>
          </a:prstGeom>
        </p:spPr>
      </p:pic>
      <p:pic>
        <p:nvPicPr>
          <p:cNvPr id="17" name="Image 1" descr="https://kimi-img.moonshot.cn/pub/slides/slides_tmpl/image/25-08-27-19:57:41-d2nf5d98bjvh7rlivs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754" y="1165860"/>
            <a:ext cx="2034775" cy="2595541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7" name="Text 23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2" descr="https://kimi-img.moonshot.cn/pub/slides/slides_tmpl/image/25-08-27-19:57:41-d2nf5d98bjvh7rlivs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88745" y="1437005"/>
            <a:ext cx="865505" cy="3060065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3208020" y="675640"/>
            <a:ext cx="8470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4286250" y="767080"/>
            <a:ext cx="3784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3208020" y="2044065"/>
            <a:ext cx="8470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286250" y="2135505"/>
            <a:ext cx="3784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AI Can Do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3208020" y="3412490"/>
            <a:ext cx="8470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4286250" y="3503930"/>
            <a:ext cx="3784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Judgment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3208655" y="4780915"/>
            <a:ext cx="8470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4286885" y="4872355"/>
            <a:ext cx="3784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Crime Fighting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230" y="994410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43230" y="994410"/>
            <a:ext cx="11457305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7:42-d2nf5dh8bjvh7rlivs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409700"/>
            <a:ext cx="3776345" cy="196342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8-27-19:57:42-d2nf5dh8bjvh7rlivs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695" y="4117340"/>
            <a:ext cx="3847465" cy="23425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443230" y="3862705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43230" y="3862705"/>
            <a:ext cx="11457305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959475" y="1357630"/>
            <a:ext cx="5685155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Technology in Policing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073650" y="1867535"/>
            <a:ext cx="6620510" cy="1480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Today, police face mountains of data and evidence. AI helps them work faster and smarter. It’s like giving detectives a superpower to see patterns and connections that humans might miss.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79120" y="4215765"/>
            <a:ext cx="584136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Changing Detective Work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578485" y="4725670"/>
            <a:ext cx="7062470" cy="14516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changing how detectives work. It’s not just about finding clues faster; it’s about using new tools to solve crimes more efficiently. This technology is making detective work more effective.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AI Can Do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Clues Faster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8650" y="122999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28650" y="122999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39235" y="319468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039235" y="319468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5650" y="500951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5650" y="500951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0" descr="https://kimi-img.moonshot.cn/pub/slides/slides_tmpl/image/25-08-27-19:57:42-d2nf5dh8bjvh7rlivs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85" y="4793615"/>
            <a:ext cx="1365250" cy="1688465"/>
          </a:xfrm>
          <a:prstGeom prst="rect">
            <a:avLst/>
          </a:prstGeom>
        </p:spPr>
      </p:pic>
      <p:pic>
        <p:nvPicPr>
          <p:cNvPr id="19" name="Image 1" descr="https://kimi-img.moonshot.cn/pub/slides/slides_tmpl/image/25-08-27-19:57:42-d2nf5dh8bjvh7rliv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2183765" y="2895600"/>
            <a:ext cx="972820" cy="1579245"/>
          </a:xfrm>
          <a:prstGeom prst="rect">
            <a:avLst/>
          </a:prstGeom>
        </p:spPr>
      </p:pic>
      <p:pic>
        <p:nvPicPr>
          <p:cNvPr id="20" name="Image 2" descr="https://kimi-img.moonshot.cn/pub/slides/slides_tmpl/image/25-08-27-19:57:42-d2nf5dh8bjvh7rlivsp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705" y="873125"/>
            <a:ext cx="1756410" cy="202565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290195" y="739775"/>
            <a:ext cx="1195070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244283" y="1017379"/>
            <a:ext cx="435864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Comparisons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1034415" y="147764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compare fingerprints or shoe marks to databases in seconds. This means police don’t have to spend hours looking at photos. It speeds up finding clues.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3700780" y="2704465"/>
            <a:ext cx="1195070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654868" y="2982069"/>
            <a:ext cx="435864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4445000" y="344233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great at finding patterns. It can spot things that humans might miss, making investigations more accurate. This helps solve crimes faster.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17195" y="4519295"/>
            <a:ext cx="1195070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1371283" y="4796899"/>
            <a:ext cx="435864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Insights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161415" y="525716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AI, police get real-time information. This means they can act quickly based on the latest data. It’s like having a smart assistant that updates them instantly.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Judgment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03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Supports, Not Replaces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2480" y="319024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8866505" y="319024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pic>
        <p:nvPicPr>
          <p:cNvPr id="14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1385570"/>
            <a:ext cx="3836670" cy="414782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 rot="10800000" flipV="1">
            <a:off x="1517942" y="1071315"/>
            <a:ext cx="875075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6" name="Text 13"/>
          <p:cNvSpPr/>
          <p:nvPr/>
        </p:nvSpPr>
        <p:spPr>
          <a:xfrm rot="10800000">
            <a:off x="1517942" y="1071315"/>
            <a:ext cx="875075" cy="876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0800000" flipV="1">
            <a:off x="9699917" y="1084650"/>
            <a:ext cx="875075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8" name="Text 15"/>
          <p:cNvSpPr/>
          <p:nvPr/>
        </p:nvSpPr>
        <p:spPr>
          <a:xfrm rot="10800000">
            <a:off x="9699917" y="1084650"/>
            <a:ext cx="875075" cy="876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0" name="Text 17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30985" y="1186815"/>
            <a:ext cx="8629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7715" y="2207260"/>
            <a:ext cx="26085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Judgment is Key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79450" y="329120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 helper, not a replacement for human detectives. It can speed up work and find patterns, but humans still make the final decisions. AI supports police work but can’t solve crimes alone.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712960" y="1200150"/>
            <a:ext cx="8629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865870" y="2207260"/>
            <a:ext cx="256222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Human Abilities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753475" y="3291205"/>
            <a:ext cx="2787015" cy="2361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enhances human abilities by providing quick insights and data analysis. It’s a tool that helps detectives work better, but their experience and judgment are still essential.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378</Words>
  <Application>Microsoft Office PowerPoint</Application>
  <PresentationFormat>Widescreen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MiSans</vt:lpstr>
      <vt:lpstr>Arial</vt:lpstr>
      <vt:lpstr>Calibri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Helps Solve Crime</dc:title>
  <dc:subject>AI Helps Solve Crime</dc:subject>
  <dc:creator>Kimi</dc:creator>
  <cp:lastModifiedBy>SEZAN</cp:lastModifiedBy>
  <cp:revision>5</cp:revision>
  <dcterms:created xsi:type="dcterms:W3CDTF">2025-11-23T10:15:44Z</dcterms:created>
  <dcterms:modified xsi:type="dcterms:W3CDTF">2025-11-24T12:44:25Z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Helps Solve Crime","ContentProducer":"001191110108MACG2KBH8F10000","ProduceID":"","ReservedCode1":"","ContentPropagator":"001191110108MACG2KBH8F20000","PropagateID":"","ReservedCode2":""}</vt:lpwstr>
  </property>
</Properties>
</file>